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3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387" r:id="rId10"/>
    <p:sldId id="407" r:id="rId11"/>
    <p:sldId id="1850" r:id="rId12"/>
    <p:sldId id="415" r:id="rId13"/>
    <p:sldId id="1849" r:id="rId14"/>
    <p:sldId id="1898" r:id="rId15"/>
    <p:sldId id="1899" r:id="rId16"/>
    <p:sldId id="1888" r:id="rId17"/>
    <p:sldId id="1889" r:id="rId18"/>
    <p:sldId id="1890" r:id="rId19"/>
    <p:sldId id="1891" r:id="rId20"/>
    <p:sldId id="1892" r:id="rId21"/>
    <p:sldId id="259" r:id="rId22"/>
    <p:sldId id="1893" r:id="rId23"/>
    <p:sldId id="1900" r:id="rId24"/>
    <p:sldId id="1901" r:id="rId25"/>
    <p:sldId id="1902" r:id="rId26"/>
    <p:sldId id="1903" r:id="rId27"/>
    <p:sldId id="1894" r:id="rId28"/>
    <p:sldId id="1859" r:id="rId29"/>
    <p:sldId id="1851" r:id="rId30"/>
    <p:sldId id="1852" r:id="rId31"/>
    <p:sldId id="1853" r:id="rId32"/>
    <p:sldId id="1864" r:id="rId33"/>
    <p:sldId id="1872" r:id="rId34"/>
    <p:sldId id="1882" r:id="rId35"/>
    <p:sldId id="1876" r:id="rId36"/>
    <p:sldId id="1883" r:id="rId37"/>
    <p:sldId id="1881" r:id="rId38"/>
    <p:sldId id="1884" r:id="rId39"/>
    <p:sldId id="1886" r:id="rId40"/>
    <p:sldId id="1885" r:id="rId41"/>
    <p:sldId id="1868" r:id="rId42"/>
    <p:sldId id="1871" r:id="rId43"/>
    <p:sldId id="1862" r:id="rId44"/>
    <p:sldId id="1877" r:id="rId45"/>
    <p:sldId id="1878" r:id="rId46"/>
    <p:sldId id="1875" r:id="rId47"/>
    <p:sldId id="1874" r:id="rId48"/>
    <p:sldId id="1867" r:id="rId49"/>
    <p:sldId id="1866" r:id="rId50"/>
    <p:sldId id="1880" r:id="rId51"/>
    <p:sldId id="1879" r:id="rId52"/>
    <p:sldId id="1854" r:id="rId53"/>
    <p:sldId id="1861" r:id="rId54"/>
    <p:sldId id="1860" r:id="rId55"/>
    <p:sldId id="1855" r:id="rId56"/>
    <p:sldId id="1856" r:id="rId57"/>
    <p:sldId id="414" r:id="rId58"/>
    <p:sldId id="1848" r:id="rId59"/>
    <p:sldId id="408" r:id="rId60"/>
    <p:sldId id="411" r:id="rId61"/>
    <p:sldId id="409" r:id="rId62"/>
    <p:sldId id="410" r:id="rId63"/>
    <p:sldId id="413" r:id="rId64"/>
    <p:sldId id="276" r:id="rId65"/>
    <p:sldId id="1858" r:id="rId66"/>
    <p:sldId id="389" r:id="rId67"/>
    <p:sldId id="296" r:id="rId68"/>
    <p:sldId id="280" r:id="rId69"/>
    <p:sldId id="383" r:id="rId70"/>
    <p:sldId id="297" r:id="rId71"/>
    <p:sldId id="294" r:id="rId7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140" autoAdjust="0"/>
  </p:normalViewPr>
  <p:slideViewPr>
    <p:cSldViewPr snapToGrid="0" showGuides="1">
      <p:cViewPr varScale="1">
        <p:scale>
          <a:sx n="103" d="100"/>
          <a:sy n="103" d="100"/>
        </p:scale>
        <p:origin x="216" y="102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22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21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26" Type="http://schemas.openxmlformats.org/officeDocument/2006/relationships/image" Target="../media/image703.png"/><Relationship Id="rId21" Type="http://schemas.openxmlformats.org/officeDocument/2006/relationships/image" Target="../media/image652.png"/><Relationship Id="rId7" Type="http://schemas.openxmlformats.org/officeDocument/2006/relationships/image" Target="../media/image5110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693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2.sv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1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Relationship Id="rId27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60.svg"/><Relationship Id="rId3" Type="http://schemas.openxmlformats.org/officeDocument/2006/relationships/image" Target="../media/image732.png"/><Relationship Id="rId21" Type="http://schemas.openxmlformats.org/officeDocument/2006/relationships/image" Target="../media/image371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59.png"/><Relationship Id="rId2" Type="http://schemas.openxmlformats.org/officeDocument/2006/relationships/image" Target="../media/image722.png"/><Relationship Id="rId16" Type="http://schemas.openxmlformats.org/officeDocument/2006/relationships/image" Target="../media/image358.svg"/><Relationship Id="rId20" Type="http://schemas.openxmlformats.org/officeDocument/2006/relationships/image" Target="../media/image36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4.svg"/><Relationship Id="rId5" Type="http://schemas.openxmlformats.org/officeDocument/2006/relationships/image" Target="../media/image752.png"/><Relationship Id="rId15" Type="http://schemas.openxmlformats.org/officeDocument/2006/relationships/image" Target="../media/image357.png"/><Relationship Id="rId23" Type="http://schemas.openxmlformats.org/officeDocument/2006/relationships/image" Target="../media/image373.png"/><Relationship Id="rId10" Type="http://schemas.openxmlformats.org/officeDocument/2006/relationships/image" Target="../media/image802.png"/><Relationship Id="rId19" Type="http://schemas.openxmlformats.org/officeDocument/2006/relationships/image" Target="../media/image368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3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0.png"/><Relationship Id="rId18" Type="http://schemas.openxmlformats.org/officeDocument/2006/relationships/image" Target="../media/image384.png"/><Relationship Id="rId26" Type="http://schemas.openxmlformats.org/officeDocument/2006/relationships/image" Target="../media/image393.png"/><Relationship Id="rId3" Type="http://schemas.openxmlformats.org/officeDocument/2006/relationships/image" Target="../media/image369.png"/><Relationship Id="rId21" Type="http://schemas.openxmlformats.org/officeDocument/2006/relationships/image" Target="../media/image387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.png"/><Relationship Id="rId25" Type="http://schemas.openxmlformats.org/officeDocument/2006/relationships/image" Target="../media/image392.png"/><Relationship Id="rId2" Type="http://schemas.openxmlformats.org/officeDocument/2006/relationships/image" Target="../media/image3680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0.png"/><Relationship Id="rId24" Type="http://schemas.openxmlformats.org/officeDocument/2006/relationships/image" Target="../media/image391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389.png"/><Relationship Id="rId10" Type="http://schemas.openxmlformats.org/officeDocument/2006/relationships/image" Target="../media/image3760.png"/><Relationship Id="rId19" Type="http://schemas.openxmlformats.org/officeDocument/2006/relationships/image" Target="../media/image385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381.png"/><Relationship Id="rId22" Type="http://schemas.openxmlformats.org/officeDocument/2006/relationships/image" Target="../media/image388.png"/><Relationship Id="rId27" Type="http://schemas.openxmlformats.org/officeDocument/2006/relationships/image" Target="../media/image3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396.svg"/><Relationship Id="rId7" Type="http://schemas.openxmlformats.org/officeDocument/2006/relationships/image" Target="../media/image3970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395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5" Type="http://schemas.openxmlformats.org/officeDocument/2006/relationships/image" Target="../media/image381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750.png"/><Relationship Id="rId9" Type="http://schemas.openxmlformats.org/officeDocument/2006/relationships/image" Target="../media/image399.png"/><Relationship Id="rId14" Type="http://schemas.openxmlformats.org/officeDocument/2006/relationships/image" Target="../media/image40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5.png"/><Relationship Id="rId3" Type="http://schemas.openxmlformats.org/officeDocument/2006/relationships/image" Target="../media/image3970.png"/><Relationship Id="rId21" Type="http://schemas.openxmlformats.org/officeDocument/2006/relationships/image" Target="../media/image41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381.png"/><Relationship Id="rId16" Type="http://schemas.openxmlformats.org/officeDocument/2006/relationships/image" Target="../media/image414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110.png"/><Relationship Id="rId15" Type="http://schemas.openxmlformats.org/officeDocument/2006/relationships/image" Target="../media/image413.png"/><Relationship Id="rId23" Type="http://schemas.openxmlformats.org/officeDocument/2006/relationships/image" Target="../media/image4200.png"/><Relationship Id="rId10" Type="http://schemas.openxmlformats.org/officeDocument/2006/relationships/image" Target="../media/image405.png"/><Relationship Id="rId19" Type="http://schemas.openxmlformats.org/officeDocument/2006/relationships/image" Target="../media/image416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422.svg"/><Relationship Id="rId7" Type="http://schemas.openxmlformats.org/officeDocument/2006/relationships/image" Target="../media/image388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23.png"/><Relationship Id="rId9" Type="http://schemas.openxmlformats.org/officeDocument/2006/relationships/image" Target="../media/image40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425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424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42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425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28.svg"/><Relationship Id="rId21" Type="http://schemas.openxmlformats.org/officeDocument/2006/relationships/image" Target="../media/image304.jpe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27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0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29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1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2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34.svg"/><Relationship Id="rId21" Type="http://schemas.openxmlformats.org/officeDocument/2006/relationships/image" Target="../media/image6400.pn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3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5" Type="http://schemas.openxmlformats.org/officeDocument/2006/relationships/image" Target="../media/image43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3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0.svg"/><Relationship Id="rId26" Type="http://schemas.openxmlformats.org/officeDocument/2006/relationships/image" Target="../media/image7200.png"/><Relationship Id="rId3" Type="http://schemas.openxmlformats.org/officeDocument/2006/relationships/image" Target="../media/image438.svg"/><Relationship Id="rId21" Type="http://schemas.openxmlformats.org/officeDocument/2006/relationships/image" Target="../media/image304.jpeg"/><Relationship Id="rId17" Type="http://schemas.openxmlformats.org/officeDocument/2006/relationships/image" Target="../media/image439.png"/><Relationship Id="rId25" Type="http://schemas.openxmlformats.org/officeDocument/2006/relationships/image" Target="../media/image7100.png"/><Relationship Id="rId2" Type="http://schemas.openxmlformats.org/officeDocument/2006/relationships/image" Target="../media/image437.png"/><Relationship Id="rId16" Type="http://schemas.openxmlformats.org/officeDocument/2006/relationships/image" Target="../media/image8000.png"/><Relationship Id="rId20" Type="http://schemas.openxmlformats.org/officeDocument/2006/relationships/image" Target="../media/image44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2.svg"/><Relationship Id="rId24" Type="http://schemas.openxmlformats.org/officeDocument/2006/relationships/image" Target="../media/image701.png"/><Relationship Id="rId5" Type="http://schemas.openxmlformats.org/officeDocument/2006/relationships/image" Target="../media/image431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4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2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1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4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44.png"/><Relationship Id="rId14" Type="http://schemas.openxmlformats.org/officeDocument/2006/relationships/image" Target="../media/image447.svg"/><Relationship Id="rId22" Type="http://schemas.openxmlformats.org/officeDocument/2006/relationships/image" Target="../media/image304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52.png"/><Relationship Id="rId18" Type="http://schemas.openxmlformats.org/officeDocument/2006/relationships/image" Target="../media/image10100.png"/><Relationship Id="rId3" Type="http://schemas.openxmlformats.org/officeDocument/2006/relationships/image" Target="../media/image432.svg"/><Relationship Id="rId12" Type="http://schemas.openxmlformats.org/officeDocument/2006/relationships/image" Target="../media/image449.svg"/><Relationship Id="rId17" Type="http://schemas.openxmlformats.org/officeDocument/2006/relationships/image" Target="../media/image10000.png"/><Relationship Id="rId2" Type="http://schemas.openxmlformats.org/officeDocument/2006/relationships/image" Target="../media/image431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48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5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svg"/><Relationship Id="rId13" Type="http://schemas.openxmlformats.org/officeDocument/2006/relationships/image" Target="../media/image4401.png"/><Relationship Id="rId18" Type="http://schemas.openxmlformats.org/officeDocument/2006/relationships/image" Target="../media/image465.png"/><Relationship Id="rId3" Type="http://schemas.openxmlformats.org/officeDocument/2006/relationships/image" Target="../media/image455.svg"/><Relationship Id="rId21" Type="http://schemas.openxmlformats.org/officeDocument/2006/relationships/image" Target="../media/image304.jpeg"/><Relationship Id="rId7" Type="http://schemas.openxmlformats.org/officeDocument/2006/relationships/image" Target="../media/image431.png"/><Relationship Id="rId17" Type="http://schemas.openxmlformats.org/officeDocument/2006/relationships/image" Target="../media/image464.svg"/><Relationship Id="rId25" Type="http://schemas.openxmlformats.org/officeDocument/2006/relationships/image" Target="../media/image10300.png"/><Relationship Id="rId2" Type="http://schemas.openxmlformats.org/officeDocument/2006/relationships/image" Target="../media/image454.png"/><Relationship Id="rId16" Type="http://schemas.openxmlformats.org/officeDocument/2006/relationships/image" Target="../media/image463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6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424.png"/><Relationship Id="rId3" Type="http://schemas.openxmlformats.org/officeDocument/2006/relationships/image" Target="../media/image46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6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425.svg"/><Relationship Id="rId4" Type="http://schemas.openxmlformats.org/officeDocument/2006/relationships/image" Target="../media/image46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73.png"/><Relationship Id="rId3" Type="http://schemas.openxmlformats.org/officeDocument/2006/relationships/image" Target="../media/image472.svg"/><Relationship Id="rId21" Type="http://schemas.openxmlformats.org/officeDocument/2006/relationships/image" Target="../media/image476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425.svg"/><Relationship Id="rId2" Type="http://schemas.openxmlformats.org/officeDocument/2006/relationships/image" Target="../media/image471.png"/><Relationship Id="rId16" Type="http://schemas.openxmlformats.org/officeDocument/2006/relationships/image" Target="../media/image424.png"/><Relationship Id="rId20" Type="http://schemas.openxmlformats.org/officeDocument/2006/relationships/image" Target="../media/image4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74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2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1.png"/><Relationship Id="rId5" Type="http://schemas.openxmlformats.org/officeDocument/2006/relationships/image" Target="../media/image4230.png"/><Relationship Id="rId10" Type="http://schemas.openxmlformats.org/officeDocument/2006/relationships/image" Target="../media/image479.png"/><Relationship Id="rId4" Type="http://schemas.openxmlformats.org/officeDocument/2006/relationships/image" Target="../media/image4220.png"/><Relationship Id="rId9" Type="http://schemas.openxmlformats.org/officeDocument/2006/relationships/image" Target="../media/image4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86.svg"/><Relationship Id="rId5" Type="http://schemas.openxmlformats.org/officeDocument/2006/relationships/image" Target="../media/image4280.png"/><Relationship Id="rId10" Type="http://schemas.openxmlformats.org/officeDocument/2006/relationships/image" Target="../media/image485.png"/><Relationship Id="rId4" Type="http://schemas.openxmlformats.org/officeDocument/2006/relationships/image" Target="../media/image4270.png"/><Relationship Id="rId9" Type="http://schemas.openxmlformats.org/officeDocument/2006/relationships/image" Target="../media/image48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5.png"/><Relationship Id="rId3" Type="http://schemas.openxmlformats.org/officeDocument/2006/relationships/image" Target="../media/image304.jpeg"/><Relationship Id="rId7" Type="http://schemas.openxmlformats.org/officeDocument/2006/relationships/image" Target="../media/image495.png"/><Relationship Id="rId12" Type="http://schemas.openxmlformats.org/officeDocument/2006/relationships/image" Target="../media/image493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3.png"/><Relationship Id="rId11" Type="http://schemas.openxmlformats.org/officeDocument/2006/relationships/image" Target="../media/image490.svg"/><Relationship Id="rId5" Type="http://schemas.openxmlformats.org/officeDocument/2006/relationships/image" Target="../media/image4410.png"/><Relationship Id="rId10" Type="http://schemas.openxmlformats.org/officeDocument/2006/relationships/image" Target="../media/image489.png"/><Relationship Id="rId4" Type="http://schemas.openxmlformats.org/officeDocument/2006/relationships/image" Target="../media/image4400.png"/><Relationship Id="rId9" Type="http://schemas.openxmlformats.org/officeDocument/2006/relationships/image" Target="../media/image488.svg"/><Relationship Id="rId14" Type="http://schemas.openxmlformats.org/officeDocument/2006/relationships/image" Target="../media/image4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498.png"/><Relationship Id="rId3" Type="http://schemas.openxmlformats.org/officeDocument/2006/relationships/image" Target="../media/image497.svg"/><Relationship Id="rId7" Type="http://schemas.openxmlformats.org/officeDocument/2006/relationships/image" Target="../media/image4230.png"/><Relationship Id="rId12" Type="http://schemas.openxmlformats.org/officeDocument/2006/relationships/image" Target="../media/image479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78.png"/><Relationship Id="rId5" Type="http://schemas.openxmlformats.org/officeDocument/2006/relationships/image" Target="../media/image304.jpeg"/><Relationship Id="rId10" Type="http://schemas.openxmlformats.org/officeDocument/2006/relationships/image" Target="../media/image477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49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3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50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06.gif"/><Relationship Id="rId7" Type="http://schemas.openxmlformats.org/officeDocument/2006/relationships/image" Target="../media/image3380.png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08.svg"/><Relationship Id="rId4" Type="http://schemas.openxmlformats.org/officeDocument/2006/relationships/image" Target="../media/image5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0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24.png"/><Relationship Id="rId7" Type="http://schemas.openxmlformats.org/officeDocument/2006/relationships/image" Target="../media/image528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34.png"/><Relationship Id="rId4" Type="http://schemas.openxmlformats.org/officeDocument/2006/relationships/image" Target="../media/image5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F6F65DA-0DF8-347F-623D-6AE339C2FA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2581" y="3108297"/>
            <a:ext cx="4937423" cy="370306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8258076" y="46460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blipFill>
                <a:blip r:embed="rId25"/>
                <a:stretch>
                  <a:fillRect t="-461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10211380" y="4729939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blipFill>
                <a:blip r:embed="rId2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10101356" y="3603088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345195" y="2302342"/>
            <a:ext cx="261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20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1026" name="m_6565550771805771091m_-2965071710451132787m_3282674625748168620_x0000_i1029">
            <a:extLst>
              <a:ext uri="{FF2B5EF4-FFF2-40B4-BE49-F238E27FC236}">
                <a16:creationId xmlns:a16="http://schemas.microsoft.com/office/drawing/2014/main" id="{0FDB163A-2E53-6275-DE5D-C89FAC4B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688" y="2137324"/>
            <a:ext cx="7038657" cy="266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51523" y="1154005"/>
            <a:ext cx="463716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642D0-B17B-7D92-B68B-9C8B9BA7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38" y="160392"/>
            <a:ext cx="5506218" cy="40201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2A6582-8EE6-0EBB-E60D-630CF053576B}"/>
              </a:ext>
            </a:extLst>
          </p:cNvPr>
          <p:cNvGrpSpPr>
            <a:grpSpLocks noChangeAspect="1"/>
          </p:cNvGrpSpPr>
          <p:nvPr/>
        </p:nvGrpSpPr>
        <p:grpSpPr>
          <a:xfrm>
            <a:off x="9971974" y="1066838"/>
            <a:ext cx="550300" cy="1044510"/>
            <a:chOff x="10120808" y="2438436"/>
            <a:chExt cx="1182006" cy="2265047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18A3C05-B0AB-844B-3387-CD9E4BE0FE2B}"/>
                </a:ext>
              </a:extLst>
            </p:cNvPr>
            <p:cNvSpPr/>
            <p:nvPr/>
          </p:nvSpPr>
          <p:spPr>
            <a:xfrm>
              <a:off x="10120808" y="243843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BC4E97-8801-7225-BCE8-34A30A9401E4}"/>
                </a:ext>
              </a:extLst>
            </p:cNvPr>
            <p:cNvSpPr/>
            <p:nvPr/>
          </p:nvSpPr>
          <p:spPr>
            <a:xfrm>
              <a:off x="10495426" y="278246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2F3A2-8828-1C8A-26AB-8586E0330A98}"/>
                </a:ext>
              </a:extLst>
            </p:cNvPr>
            <p:cNvSpPr/>
            <p:nvPr/>
          </p:nvSpPr>
          <p:spPr>
            <a:xfrm>
              <a:off x="10158600" y="3047152"/>
              <a:ext cx="178375" cy="1632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911230-80E6-FF06-2B28-1567FCE23161}"/>
                </a:ext>
              </a:extLst>
            </p:cNvPr>
            <p:cNvSpPr/>
            <p:nvPr/>
          </p:nvSpPr>
          <p:spPr>
            <a:xfrm>
              <a:off x="10880460" y="3145820"/>
              <a:ext cx="164592" cy="15576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BCF118-88D8-BBE0-69F5-CD70A0F54C68}"/>
                </a:ext>
              </a:extLst>
            </p:cNvPr>
            <p:cNvSpPr/>
            <p:nvPr/>
          </p:nvSpPr>
          <p:spPr>
            <a:xfrm>
              <a:off x="10537448" y="2979873"/>
              <a:ext cx="155448" cy="16979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757700-845E-0360-A35A-BFB68E1B5264}"/>
                </a:ext>
              </a:extLst>
            </p:cNvPr>
            <p:cNvSpPr/>
            <p:nvPr/>
          </p:nvSpPr>
          <p:spPr>
            <a:xfrm>
              <a:off x="11138222" y="278686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F83D1-A880-682F-9298-41BEAB36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527" t="28069" b="22807"/>
          <a:stretch>
            <a:fillRect/>
          </a:stretch>
        </p:blipFill>
        <p:spPr>
          <a:xfrm rot="5400000">
            <a:off x="8304011" y="3687120"/>
            <a:ext cx="2642399" cy="39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27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29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31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37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39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63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69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3211</Words>
  <Application>Microsoft Office PowerPoint</Application>
  <PresentationFormat>Widescreen</PresentationFormat>
  <Paragraphs>1087</Paragraphs>
  <Slides>70</Slides>
  <Notes>16</Notes>
  <HiddenSlides>26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Experiment 1: Design 1.1</vt:lpstr>
      <vt:lpstr>Experiment 1: Design 1.1</vt:lpstr>
      <vt:lpstr>Experiment 2: Design 2</vt:lpstr>
      <vt:lpstr>Experiment 3: Design 3</vt:lpstr>
      <vt:lpstr>Experiment 4: Design 4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140</cp:revision>
  <dcterms:created xsi:type="dcterms:W3CDTF">2025-03-08T08:37:57Z</dcterms:created>
  <dcterms:modified xsi:type="dcterms:W3CDTF">2025-10-02T14:23:26Z</dcterms:modified>
</cp:coreProperties>
</file>